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ACADEMY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amaadoracademy.com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1A3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ACADEMY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ACADEMY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1A3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ACADEMY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amaadoracademy.com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